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Relationship Id="rId3" Type="http://schemas.openxmlformats.org/officeDocument/2006/relationships/image" Target="../media/image4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UK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46.116091</a:t>
            </a:r>
          </a:p>
          <a:p>
            <a:r>
              <a:rPr sz="1200"/>
              <a:t>std      4.574125</a:t>
            </a:r>
          </a:p>
          <a:p>
            <a:r>
              <a:rPr sz="1200"/>
              <a:t>min     37.593214</a:t>
            </a:r>
          </a:p>
          <a:p>
            <a:r>
              <a:rPr sz="1200"/>
              <a:t>25%     43.218087</a:t>
            </a:r>
          </a:p>
          <a:p>
            <a:r>
              <a:rPr sz="1200"/>
              <a:t>50%     46.671085</a:t>
            </a:r>
          </a:p>
          <a:p>
            <a:r>
              <a:rPr sz="1200"/>
              <a:t>75%     49.759041</a:t>
            </a:r>
          </a:p>
          <a:p>
            <a:r>
              <a:rPr sz="1200"/>
              <a:t>80%     49.941849</a:t>
            </a:r>
          </a:p>
          <a:p>
            <a:r>
              <a:rPr sz="1200"/>
              <a:t>85%     50.526019</a:t>
            </a:r>
          </a:p>
          <a:p>
            <a:r>
              <a:rPr sz="1200"/>
              <a:t>90%     51.109876</a:t>
            </a:r>
          </a:p>
          <a:p>
            <a:r>
              <a:rPr sz="1200"/>
              <a:t>95%     51.683610</a:t>
            </a:r>
          </a:p>
          <a:p>
            <a:r>
              <a:rPr sz="1200"/>
              <a:t>99%     52.597770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46.128000</a:t>
            </a:r>
          </a:p>
          <a:p>
            <a:r>
              <a:rPr sz="1200"/>
              <a:t>std      5.867108</a:t>
            </a:r>
          </a:p>
          <a:p>
            <a:r>
              <a:rPr sz="1200"/>
              <a:t>min     35.250000</a:t>
            </a:r>
          </a:p>
          <a:p>
            <a:r>
              <a:rPr sz="1200"/>
              <a:t>25%     42.272500</a:t>
            </a:r>
          </a:p>
          <a:p>
            <a:r>
              <a:rPr sz="1200"/>
              <a:t>50%     46.845000</a:t>
            </a:r>
          </a:p>
          <a:p>
            <a:r>
              <a:rPr sz="1200"/>
              <a:t>75%     50.830000</a:t>
            </a:r>
          </a:p>
          <a:p>
            <a:r>
              <a:rPr sz="1200"/>
              <a:t>80%     50.986000</a:t>
            </a:r>
          </a:p>
          <a:p>
            <a:r>
              <a:rPr sz="1200"/>
              <a:t>85%     51.728500</a:t>
            </a:r>
          </a:p>
          <a:p>
            <a:r>
              <a:rPr sz="1200"/>
              <a:t>90%     52.488000</a:t>
            </a:r>
          </a:p>
          <a:p>
            <a:r>
              <a:rPr sz="1200"/>
              <a:t>95%     53.354000</a:t>
            </a:r>
          </a:p>
          <a:p>
            <a:r>
              <a:rPr sz="1200"/>
              <a:t>99%     54.478800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UK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85.962987</a:t>
            </a:r>
          </a:p>
          <a:p>
            <a:r>
              <a:rPr sz="1200"/>
              <a:t>std      7.998655</a:t>
            </a:r>
          </a:p>
          <a:p>
            <a:r>
              <a:rPr sz="1200"/>
              <a:t>min     71.821018</a:t>
            </a:r>
          </a:p>
          <a:p>
            <a:r>
              <a:rPr sz="1200"/>
              <a:t>25%     80.717155</a:t>
            </a:r>
          </a:p>
          <a:p>
            <a:r>
              <a:rPr sz="1200"/>
              <a:t>50%     86.079060</a:t>
            </a:r>
          </a:p>
          <a:p>
            <a:r>
              <a:rPr sz="1200"/>
              <a:t>75%     91.776732</a:t>
            </a:r>
          </a:p>
          <a:p>
            <a:r>
              <a:rPr sz="1200"/>
              <a:t>80%     92.538540</a:t>
            </a:r>
          </a:p>
          <a:p>
            <a:r>
              <a:rPr sz="1200"/>
              <a:t>85%     95.060582</a:t>
            </a:r>
          </a:p>
          <a:p>
            <a:r>
              <a:rPr sz="1200"/>
              <a:t>90%     96.276817</a:t>
            </a:r>
          </a:p>
          <a:p>
            <a:r>
              <a:rPr sz="1200"/>
              <a:t>95%     98.136052</a:t>
            </a:r>
          </a:p>
          <a:p>
            <a:r>
              <a:rPr sz="1200"/>
              <a:t>99%     98.593628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85.944000</a:t>
            </a:r>
          </a:p>
          <a:p>
            <a:r>
              <a:rPr sz="1200"/>
              <a:t>std      8.375733</a:t>
            </a:r>
          </a:p>
          <a:p>
            <a:r>
              <a:rPr sz="1200"/>
              <a:t>min     70.830000</a:t>
            </a:r>
          </a:p>
          <a:p>
            <a:r>
              <a:rPr sz="1200"/>
              <a:t>25%     80.432500</a:t>
            </a:r>
          </a:p>
          <a:p>
            <a:r>
              <a:rPr sz="1200"/>
              <a:t>50%     86.045000</a:t>
            </a:r>
          </a:p>
          <a:p>
            <a:r>
              <a:rPr sz="1200"/>
              <a:t>75%     91.930000</a:t>
            </a:r>
          </a:p>
          <a:p>
            <a:r>
              <a:rPr sz="1200"/>
              <a:t>80%     92.716000</a:t>
            </a:r>
          </a:p>
          <a:p>
            <a:r>
              <a:rPr sz="1200"/>
              <a:t>85%     95.275000</a:t>
            </a:r>
          </a:p>
          <a:p>
            <a:r>
              <a:rPr sz="1200"/>
              <a:t>90%     96.915000</a:t>
            </a:r>
          </a:p>
          <a:p>
            <a:r>
              <a:rPr sz="1200"/>
              <a:t>95%     98.706500</a:t>
            </a:r>
          </a:p>
          <a:p>
            <a:r>
              <a:rPr sz="1200"/>
              <a:t>99%     99.261300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UK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40.545252</a:t>
            </a:r>
          </a:p>
          <a:p>
            <a:r>
              <a:rPr sz="1200"/>
              <a:t>std      2.541106</a:t>
            </a:r>
          </a:p>
          <a:p>
            <a:r>
              <a:rPr sz="1200"/>
              <a:t>min     35.605859</a:t>
            </a:r>
          </a:p>
          <a:p>
            <a:r>
              <a:rPr sz="1200"/>
              <a:t>25%     39.130434</a:t>
            </a:r>
          </a:p>
          <a:p>
            <a:r>
              <a:rPr sz="1200"/>
              <a:t>50%     40.765474</a:t>
            </a:r>
          </a:p>
          <a:p>
            <a:r>
              <a:rPr sz="1200"/>
              <a:t>75%     42.377728</a:t>
            </a:r>
          </a:p>
          <a:p>
            <a:r>
              <a:rPr sz="1200"/>
              <a:t>80%     42.609560</a:t>
            </a:r>
          </a:p>
          <a:p>
            <a:r>
              <a:rPr sz="1200"/>
              <a:t>85%     43.368553</a:t>
            </a:r>
          </a:p>
          <a:p>
            <a:r>
              <a:rPr sz="1200"/>
              <a:t>90%     43.658575</a:t>
            </a:r>
          </a:p>
          <a:p>
            <a:r>
              <a:rPr sz="1200"/>
              <a:t>95%     43.897497</a:t>
            </a:r>
          </a:p>
          <a:p>
            <a:r>
              <a:rPr sz="1200"/>
              <a:t>99%     44.655070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40.54450</a:t>
            </a:r>
          </a:p>
          <a:p>
            <a:r>
              <a:rPr sz="1200"/>
              <a:t>std      2.54272</a:t>
            </a:r>
          </a:p>
          <a:p>
            <a:r>
              <a:rPr sz="1200"/>
              <a:t>min     35.60000</a:t>
            </a:r>
          </a:p>
          <a:p>
            <a:r>
              <a:rPr sz="1200"/>
              <a:t>25%     39.12750</a:t>
            </a:r>
          </a:p>
          <a:p>
            <a:r>
              <a:rPr sz="1200"/>
              <a:t>50%     40.76500</a:t>
            </a:r>
          </a:p>
          <a:p>
            <a:r>
              <a:rPr sz="1200"/>
              <a:t>75%     42.37750</a:t>
            </a:r>
          </a:p>
          <a:p>
            <a:r>
              <a:rPr sz="1200"/>
              <a:t>80%     42.60800</a:t>
            </a:r>
          </a:p>
          <a:p>
            <a:r>
              <a:rPr sz="1200"/>
              <a:t>85%     43.36800</a:t>
            </a:r>
          </a:p>
          <a:p>
            <a:r>
              <a:rPr sz="1200"/>
              <a:t>90%     43.66000</a:t>
            </a:r>
          </a:p>
          <a:p>
            <a:r>
              <a:rPr sz="1200"/>
              <a:t>95%     43.89050</a:t>
            </a:r>
          </a:p>
          <a:p>
            <a:r>
              <a:rPr sz="1200"/>
              <a:t>99%     44.65810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UK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1.228335</a:t>
            </a:r>
          </a:p>
          <a:p>
            <a:r>
              <a:rPr sz="1200"/>
              <a:t>std     0.420158</a:t>
            </a:r>
          </a:p>
          <a:p>
            <a:r>
              <a:rPr sz="1200"/>
              <a:t>min     0.592736</a:t>
            </a:r>
          </a:p>
          <a:p>
            <a:r>
              <a:rPr sz="1200"/>
              <a:t>25%     0.876358</a:t>
            </a:r>
          </a:p>
          <a:p>
            <a:r>
              <a:rPr sz="1200"/>
              <a:t>50%     1.260648</a:t>
            </a:r>
          </a:p>
          <a:p>
            <a:r>
              <a:rPr sz="1200"/>
              <a:t>75%     1.472095</a:t>
            </a:r>
          </a:p>
          <a:p>
            <a:r>
              <a:rPr sz="1200"/>
              <a:t>80%     1.545956</a:t>
            </a:r>
          </a:p>
          <a:p>
            <a:r>
              <a:rPr sz="1200"/>
              <a:t>85%     1.671235</a:t>
            </a:r>
          </a:p>
          <a:p>
            <a:r>
              <a:rPr sz="1200"/>
              <a:t>90%     1.714521</a:t>
            </a:r>
          </a:p>
          <a:p>
            <a:r>
              <a:rPr sz="1200"/>
              <a:t>95%     1.906947</a:t>
            </a:r>
          </a:p>
          <a:p>
            <a:r>
              <a:rPr sz="1200"/>
              <a:t>99%     2.059554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1.2275</a:t>
            </a:r>
          </a:p>
          <a:p>
            <a:r>
              <a:rPr sz="1200"/>
              <a:t>std     0.4256</a:t>
            </a:r>
          </a:p>
          <a:p>
            <a:r>
              <a:rPr sz="1200"/>
              <a:t>min     0.5900</a:t>
            </a:r>
          </a:p>
          <a:p>
            <a:r>
              <a:rPr sz="1200"/>
              <a:t>25%     0.8750</a:t>
            </a:r>
          </a:p>
          <a:p>
            <a:r>
              <a:rPr sz="1200"/>
              <a:t>50%     1.2600</a:t>
            </a:r>
          </a:p>
          <a:p>
            <a:r>
              <a:rPr sz="1200"/>
              <a:t>75%     1.4750</a:t>
            </a:r>
          </a:p>
          <a:p>
            <a:r>
              <a:rPr sz="1200"/>
              <a:t>80%     1.5520</a:t>
            </a:r>
          </a:p>
          <a:p>
            <a:r>
              <a:rPr sz="1200"/>
              <a:t>85%     1.6830</a:t>
            </a:r>
          </a:p>
          <a:p>
            <a:r>
              <a:rPr sz="1200"/>
              <a:t>90%     1.7210</a:t>
            </a:r>
          </a:p>
          <a:p>
            <a:r>
              <a:rPr sz="1200"/>
              <a:t>95%     1.9195</a:t>
            </a:r>
          </a:p>
          <a:p>
            <a:r>
              <a:rPr sz="1200"/>
              <a:t>99%     2.0639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UK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1.784896</a:t>
            </a:r>
          </a:p>
          <a:p>
            <a:r>
              <a:rPr sz="1200"/>
              <a:t>std     0.260574</a:t>
            </a:r>
          </a:p>
          <a:p>
            <a:r>
              <a:rPr sz="1200"/>
              <a:t>min     1.288344</a:t>
            </a:r>
          </a:p>
          <a:p>
            <a:r>
              <a:rPr sz="1200"/>
              <a:t>25%     1.572416</a:t>
            </a:r>
          </a:p>
          <a:p>
            <a:r>
              <a:rPr sz="1200"/>
              <a:t>50%     1.794492</a:t>
            </a:r>
          </a:p>
          <a:p>
            <a:r>
              <a:rPr sz="1200"/>
              <a:t>75%     1.911805</a:t>
            </a:r>
          </a:p>
          <a:p>
            <a:r>
              <a:rPr sz="1200"/>
              <a:t>80%     1.953585</a:t>
            </a:r>
          </a:p>
          <a:p>
            <a:r>
              <a:rPr sz="1200"/>
              <a:t>85%     2.078299</a:t>
            </a:r>
          </a:p>
          <a:p>
            <a:r>
              <a:rPr sz="1200"/>
              <a:t>90%     2.094383</a:t>
            </a:r>
          </a:p>
          <a:p>
            <a:r>
              <a:rPr sz="1200"/>
              <a:t>95%     2.159911</a:t>
            </a:r>
          </a:p>
          <a:p>
            <a:r>
              <a:rPr sz="1200"/>
              <a:t>99%     2.263723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1.784000</a:t>
            </a:r>
          </a:p>
          <a:p>
            <a:r>
              <a:rPr sz="1200"/>
              <a:t>std     0.270796</a:t>
            </a:r>
          </a:p>
          <a:p>
            <a:r>
              <a:rPr sz="1200"/>
              <a:t>min     1.270000</a:t>
            </a:r>
          </a:p>
          <a:p>
            <a:r>
              <a:rPr sz="1200"/>
              <a:t>25%     1.562500</a:t>
            </a:r>
          </a:p>
          <a:p>
            <a:r>
              <a:rPr sz="1200"/>
              <a:t>50%     1.795000</a:t>
            </a:r>
          </a:p>
          <a:p>
            <a:r>
              <a:rPr sz="1200"/>
              <a:t>75%     1.915000</a:t>
            </a:r>
          </a:p>
          <a:p>
            <a:r>
              <a:rPr sz="1200"/>
              <a:t>80%     1.960000</a:t>
            </a:r>
          </a:p>
          <a:p>
            <a:r>
              <a:rPr sz="1200"/>
              <a:t>85%     2.083000</a:t>
            </a:r>
          </a:p>
          <a:p>
            <a:r>
              <a:rPr sz="1200"/>
              <a:t>90%     2.108000</a:t>
            </a:r>
          </a:p>
          <a:p>
            <a:r>
              <a:rPr sz="1200"/>
              <a:t>95%     2.186000</a:t>
            </a:r>
          </a:p>
          <a:p>
            <a:r>
              <a:rPr sz="1200"/>
              <a:t>99%     2.277200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UK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117.567153</a:t>
            </a:r>
          </a:p>
          <a:p>
            <a:r>
              <a:rPr sz="1200"/>
              <a:t>std      40.351753</a:t>
            </a:r>
          </a:p>
          <a:p>
            <a:r>
              <a:rPr sz="1200"/>
              <a:t>min      90.483079</a:t>
            </a:r>
          </a:p>
          <a:p>
            <a:r>
              <a:rPr sz="1200"/>
              <a:t>25%      92.809833</a:t>
            </a:r>
          </a:p>
          <a:p>
            <a:r>
              <a:rPr sz="1200"/>
              <a:t>50%     103.139290</a:t>
            </a:r>
          </a:p>
          <a:p>
            <a:r>
              <a:rPr sz="1200"/>
              <a:t>75%     114.311088</a:t>
            </a:r>
          </a:p>
          <a:p>
            <a:r>
              <a:rPr sz="1200"/>
              <a:t>80%     124.484574</a:t>
            </a:r>
          </a:p>
          <a:p>
            <a:r>
              <a:rPr sz="1200"/>
              <a:t>85%     148.088207</a:t>
            </a:r>
          </a:p>
          <a:p>
            <a:r>
              <a:rPr sz="1200"/>
              <a:t>90%     161.183791</a:t>
            </a:r>
          </a:p>
          <a:p>
            <a:r>
              <a:rPr sz="1200"/>
              <a:t>95%     197.822260</a:t>
            </a:r>
          </a:p>
          <a:p>
            <a:r>
              <a:rPr sz="1200"/>
              <a:t>99%     236.648024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117.593500</a:t>
            </a:r>
          </a:p>
          <a:p>
            <a:r>
              <a:rPr sz="1200"/>
              <a:t>std      40.882932</a:t>
            </a:r>
          </a:p>
          <a:p>
            <a:r>
              <a:rPr sz="1200"/>
              <a:t>min      90.400000</a:t>
            </a:r>
          </a:p>
          <a:p>
            <a:r>
              <a:rPr sz="1200"/>
              <a:t>25%      92.415000</a:t>
            </a:r>
          </a:p>
          <a:p>
            <a:r>
              <a:rPr sz="1200"/>
              <a:t>50%     103.070000</a:t>
            </a:r>
          </a:p>
          <a:p>
            <a:r>
              <a:rPr sz="1200"/>
              <a:t>75%     114.200000</a:t>
            </a:r>
          </a:p>
          <a:p>
            <a:r>
              <a:rPr sz="1200"/>
              <a:t>80%     124.788000</a:t>
            </a:r>
          </a:p>
          <a:p>
            <a:r>
              <a:rPr sz="1200"/>
              <a:t>85%     149.036500</a:t>
            </a:r>
          </a:p>
          <a:p>
            <a:r>
              <a:rPr sz="1200"/>
              <a:t>90%     161.815000</a:t>
            </a:r>
          </a:p>
          <a:p>
            <a:r>
              <a:rPr sz="1200"/>
              <a:t>95%     198.988000</a:t>
            </a:r>
          </a:p>
          <a:p>
            <a:r>
              <a:rPr sz="1200"/>
              <a:t>99%     238.021600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UK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4.456365</a:t>
            </a:r>
          </a:p>
          <a:p>
            <a:r>
              <a:rPr sz="1200"/>
              <a:t>std     0.704434</a:t>
            </a:r>
          </a:p>
          <a:p>
            <a:r>
              <a:rPr sz="1200"/>
              <a:t>min     3.308143</a:t>
            </a:r>
          </a:p>
          <a:p>
            <a:r>
              <a:rPr sz="1200"/>
              <a:t>25%     3.860102</a:t>
            </a:r>
          </a:p>
          <a:p>
            <a:r>
              <a:rPr sz="1200"/>
              <a:t>50%     4.455999</a:t>
            </a:r>
          </a:p>
          <a:p>
            <a:r>
              <a:rPr sz="1200"/>
              <a:t>75%     4.888747</a:t>
            </a:r>
          </a:p>
          <a:p>
            <a:r>
              <a:rPr sz="1200"/>
              <a:t>80%     5.044143</a:t>
            </a:r>
          </a:p>
          <a:p>
            <a:r>
              <a:rPr sz="1200"/>
              <a:t>85%     5.068299</a:t>
            </a:r>
          </a:p>
          <a:p>
            <a:r>
              <a:rPr sz="1200"/>
              <a:t>90%     5.185679</a:t>
            </a:r>
          </a:p>
          <a:p>
            <a:r>
              <a:rPr sz="1200"/>
              <a:t>95%     5.434740</a:t>
            </a:r>
          </a:p>
          <a:p>
            <a:r>
              <a:rPr sz="1200"/>
              <a:t>99%     5.936128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4.456500</a:t>
            </a:r>
          </a:p>
          <a:p>
            <a:r>
              <a:rPr sz="1200"/>
              <a:t>std     0.710599</a:t>
            </a:r>
          </a:p>
          <a:p>
            <a:r>
              <a:rPr sz="1200"/>
              <a:t>min     3.280000</a:t>
            </a:r>
          </a:p>
          <a:p>
            <a:r>
              <a:rPr sz="1200"/>
              <a:t>25%     3.855000</a:t>
            </a:r>
          </a:p>
          <a:p>
            <a:r>
              <a:rPr sz="1200"/>
              <a:t>50%     4.450000</a:t>
            </a:r>
          </a:p>
          <a:p>
            <a:r>
              <a:rPr sz="1200"/>
              <a:t>75%     4.892500</a:t>
            </a:r>
          </a:p>
          <a:p>
            <a:r>
              <a:rPr sz="1200"/>
              <a:t>80%     5.052000</a:t>
            </a:r>
          </a:p>
          <a:p>
            <a:r>
              <a:rPr sz="1200"/>
              <a:t>85%     5.075000</a:t>
            </a:r>
          </a:p>
          <a:p>
            <a:r>
              <a:rPr sz="1200"/>
              <a:t>90%     5.184000</a:t>
            </a:r>
          </a:p>
          <a:p>
            <a:r>
              <a:rPr sz="1200"/>
              <a:t>95%     5.433500</a:t>
            </a:r>
          </a:p>
          <a:p>
            <a:r>
              <a:rPr sz="1200"/>
              <a:t>99%     5.942700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UK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1108.740366</a:t>
            </a:r>
          </a:p>
          <a:p>
            <a:r>
              <a:rPr sz="1200"/>
              <a:t>std      118.470417</a:t>
            </a:r>
          </a:p>
          <a:p>
            <a:r>
              <a:rPr sz="1200"/>
              <a:t>min      931.443482</a:t>
            </a:r>
          </a:p>
          <a:p>
            <a:r>
              <a:rPr sz="1200"/>
              <a:t>25%      997.961657</a:t>
            </a:r>
          </a:p>
          <a:p>
            <a:r>
              <a:rPr sz="1200"/>
              <a:t>50%     1095.282601</a:t>
            </a:r>
          </a:p>
          <a:p>
            <a:r>
              <a:rPr sz="1200"/>
              <a:t>75%     1185.162655</a:t>
            </a:r>
          </a:p>
          <a:p>
            <a:r>
              <a:rPr sz="1200"/>
              <a:t>80%     1235.844155</a:t>
            </a:r>
          </a:p>
          <a:p>
            <a:r>
              <a:rPr sz="1200"/>
              <a:t>85%     1246.965403</a:t>
            </a:r>
          </a:p>
          <a:p>
            <a:r>
              <a:rPr sz="1200"/>
              <a:t>90%     1277.257083</a:t>
            </a:r>
          </a:p>
          <a:p>
            <a:r>
              <a:rPr sz="1200"/>
              <a:t>95%     1302.912854</a:t>
            </a:r>
          </a:p>
          <a:p>
            <a:r>
              <a:rPr sz="1200"/>
              <a:t>99%     1309.120695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1108.621500</a:t>
            </a:r>
          </a:p>
          <a:p>
            <a:r>
              <a:rPr sz="1200"/>
              <a:t>std      150.260489</a:t>
            </a:r>
          </a:p>
          <a:p>
            <a:r>
              <a:rPr sz="1200"/>
              <a:t>min      899.420000</a:t>
            </a:r>
          </a:p>
          <a:p>
            <a:r>
              <a:rPr sz="1200"/>
              <a:t>25%      992.460000</a:t>
            </a:r>
          </a:p>
          <a:p>
            <a:r>
              <a:rPr sz="1200"/>
              <a:t>50%     1073.010000</a:t>
            </a:r>
          </a:p>
          <a:p>
            <a:r>
              <a:rPr sz="1200"/>
              <a:t>75%     1204.430000</a:t>
            </a:r>
          </a:p>
          <a:p>
            <a:r>
              <a:rPr sz="1200"/>
              <a:t>80%     1256.702000</a:t>
            </a:r>
          </a:p>
          <a:p>
            <a:r>
              <a:rPr sz="1200"/>
              <a:t>85%     1288.428500</a:t>
            </a:r>
          </a:p>
          <a:p>
            <a:r>
              <a:rPr sz="1200"/>
              <a:t>90%     1328.269000</a:t>
            </a:r>
          </a:p>
          <a:p>
            <a:r>
              <a:rPr sz="1200"/>
              <a:t>95%     1341.381000</a:t>
            </a:r>
          </a:p>
          <a:p>
            <a:r>
              <a:rPr sz="1200"/>
              <a:t>99%     1391.708200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UK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16.663028</a:t>
            </a:r>
          </a:p>
          <a:p>
            <a:r>
              <a:rPr sz="1200"/>
              <a:t>std      5.544388</a:t>
            </a:r>
          </a:p>
          <a:p>
            <a:r>
              <a:rPr sz="1200"/>
              <a:t>min     11.476982</a:t>
            </a:r>
          </a:p>
          <a:p>
            <a:r>
              <a:rPr sz="1200"/>
              <a:t>25%     13.759050</a:t>
            </a:r>
          </a:p>
          <a:p>
            <a:r>
              <a:rPr sz="1200"/>
              <a:t>50%     14.506614</a:t>
            </a:r>
          </a:p>
          <a:p>
            <a:r>
              <a:rPr sz="1200"/>
              <a:t>75%     17.306820</a:t>
            </a:r>
          </a:p>
          <a:p>
            <a:r>
              <a:rPr sz="1200"/>
              <a:t>80%     17.942684</a:t>
            </a:r>
          </a:p>
          <a:p>
            <a:r>
              <a:rPr sz="1200"/>
              <a:t>85%     19.873551</a:t>
            </a:r>
          </a:p>
          <a:p>
            <a:r>
              <a:rPr sz="1200"/>
              <a:t>90%     22.348327</a:t>
            </a:r>
          </a:p>
          <a:p>
            <a:r>
              <a:rPr sz="1200"/>
              <a:t>95%     30.164417</a:t>
            </a:r>
          </a:p>
          <a:p>
            <a:r>
              <a:rPr sz="1200"/>
              <a:t>99%     31.682885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16.642500</a:t>
            </a:r>
          </a:p>
          <a:p>
            <a:r>
              <a:rPr sz="1200"/>
              <a:t>std      6.502053</a:t>
            </a:r>
          </a:p>
          <a:p>
            <a:r>
              <a:rPr sz="1200"/>
              <a:t>min     10.400000</a:t>
            </a:r>
          </a:p>
          <a:p>
            <a:r>
              <a:rPr sz="1200"/>
              <a:t>25%     13.212500</a:t>
            </a:r>
          </a:p>
          <a:p>
            <a:r>
              <a:rPr sz="1200"/>
              <a:t>50%     14.125000</a:t>
            </a:r>
          </a:p>
          <a:p>
            <a:r>
              <a:rPr sz="1200"/>
              <a:t>75%     17.425000</a:t>
            </a:r>
          </a:p>
          <a:p>
            <a:r>
              <a:rPr sz="1200"/>
              <a:t>80%     18.154000</a:t>
            </a:r>
          </a:p>
          <a:p>
            <a:r>
              <a:rPr sz="1200"/>
              <a:t>85%     20.381500</a:t>
            </a:r>
          </a:p>
          <a:p>
            <a:r>
              <a:rPr sz="1200"/>
              <a:t>90%     23.250000</a:t>
            </a:r>
          </a:p>
          <a:p>
            <a:r>
              <a:rPr sz="1200"/>
              <a:t>95%     32.296000</a:t>
            </a:r>
          </a:p>
          <a:p>
            <a:r>
              <a:rPr sz="1200"/>
              <a:t>99%     34.363200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UK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0.230252</a:t>
            </a:r>
          </a:p>
          <a:p>
            <a:r>
              <a:rPr sz="1200"/>
              <a:t>std     0.150049</a:t>
            </a:r>
          </a:p>
          <a:p>
            <a:r>
              <a:rPr sz="1200"/>
              <a:t>min     0.077386</a:t>
            </a:r>
          </a:p>
          <a:p>
            <a:r>
              <a:rPr sz="1200"/>
              <a:t>25%     0.154319</a:t>
            </a:r>
          </a:p>
          <a:p>
            <a:r>
              <a:rPr sz="1200"/>
              <a:t>50%     0.174771</a:t>
            </a:r>
          </a:p>
          <a:p>
            <a:r>
              <a:rPr sz="1200"/>
              <a:t>75%     0.212193</a:t>
            </a:r>
          </a:p>
          <a:p>
            <a:r>
              <a:rPr sz="1200"/>
              <a:t>80%     0.243681</a:t>
            </a:r>
          </a:p>
          <a:p>
            <a:r>
              <a:rPr sz="1200"/>
              <a:t>85%     0.326057</a:t>
            </a:r>
          </a:p>
          <a:p>
            <a:r>
              <a:rPr sz="1200"/>
              <a:t>90%     0.459631</a:t>
            </a:r>
          </a:p>
          <a:p>
            <a:r>
              <a:rPr sz="1200"/>
              <a:t>95%     0.532596</a:t>
            </a:r>
          </a:p>
          <a:p>
            <a:r>
              <a:rPr sz="1200"/>
              <a:t>99%     0.647194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0.227500</a:t>
            </a:r>
          </a:p>
          <a:p>
            <a:r>
              <a:rPr sz="1200"/>
              <a:t>std     0.164952</a:t>
            </a:r>
          </a:p>
          <a:p>
            <a:r>
              <a:rPr sz="1200"/>
              <a:t>min     0.070000</a:t>
            </a:r>
          </a:p>
          <a:p>
            <a:r>
              <a:rPr sz="1200"/>
              <a:t>25%     0.140000</a:t>
            </a:r>
          </a:p>
          <a:p>
            <a:r>
              <a:rPr sz="1200"/>
              <a:t>50%     0.165000</a:t>
            </a:r>
          </a:p>
          <a:p>
            <a:r>
              <a:rPr sz="1200"/>
              <a:t>75%     0.215000</a:t>
            </a:r>
          </a:p>
          <a:p>
            <a:r>
              <a:rPr sz="1200"/>
              <a:t>80%     0.246000</a:t>
            </a:r>
          </a:p>
          <a:p>
            <a:r>
              <a:rPr sz="1200"/>
              <a:t>85%     0.334000</a:t>
            </a:r>
          </a:p>
          <a:p>
            <a:r>
              <a:rPr sz="1200"/>
              <a:t>90%     0.479000</a:t>
            </a:r>
          </a:p>
          <a:p>
            <a:r>
              <a:rPr sz="1200"/>
              <a:t>95%     0.567500</a:t>
            </a:r>
          </a:p>
          <a:p>
            <a:r>
              <a:rPr sz="1200"/>
              <a:t>99%     0.681500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UK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-0.296190</a:t>
            </a:r>
          </a:p>
          <a:p>
            <a:r>
              <a:rPr sz="1200"/>
              <a:t>std     0.311525</a:t>
            </a:r>
          </a:p>
          <a:p>
            <a:r>
              <a:rPr sz="1200"/>
              <a:t>min    -1.059283</a:t>
            </a:r>
          </a:p>
          <a:p>
            <a:r>
              <a:rPr sz="1200"/>
              <a:t>25%    -0.446704</a:t>
            </a:r>
          </a:p>
          <a:p>
            <a:r>
              <a:rPr sz="1200"/>
              <a:t>50%    -0.215642</a:t>
            </a:r>
          </a:p>
          <a:p>
            <a:r>
              <a:rPr sz="1200"/>
              <a:t>75%    -0.064524</a:t>
            </a:r>
          </a:p>
          <a:p>
            <a:r>
              <a:rPr sz="1200"/>
              <a:t>80%    -0.012434</a:t>
            </a:r>
          </a:p>
          <a:p>
            <a:r>
              <a:rPr sz="1200"/>
              <a:t>85%    -0.001082</a:t>
            </a:r>
          </a:p>
          <a:p>
            <a:r>
              <a:rPr sz="1200"/>
              <a:t>90%     0.033569</a:t>
            </a:r>
          </a:p>
          <a:p>
            <a:r>
              <a:rPr sz="1200"/>
              <a:t>95%     0.062071</a:t>
            </a:r>
          </a:p>
          <a:p>
            <a:r>
              <a:rPr sz="1200"/>
              <a:t>99%     0.112145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-0.295000</a:t>
            </a:r>
          </a:p>
          <a:p>
            <a:r>
              <a:rPr sz="1200"/>
              <a:t>std     0.325277</a:t>
            </a:r>
          </a:p>
          <a:p>
            <a:r>
              <a:rPr sz="1200"/>
              <a:t>min    -1.090000</a:t>
            </a:r>
          </a:p>
          <a:p>
            <a:r>
              <a:rPr sz="1200"/>
              <a:t>25%    -0.460000</a:t>
            </a:r>
          </a:p>
          <a:p>
            <a:r>
              <a:rPr sz="1200"/>
              <a:t>50%    -0.210000</a:t>
            </a:r>
          </a:p>
          <a:p>
            <a:r>
              <a:rPr sz="1200"/>
              <a:t>75%    -0.052500</a:t>
            </a:r>
          </a:p>
          <a:p>
            <a:r>
              <a:rPr sz="1200"/>
              <a:t>80%     0.002000</a:t>
            </a:r>
          </a:p>
          <a:p>
            <a:r>
              <a:rPr sz="1200"/>
              <a:t>85%     0.017500</a:t>
            </a:r>
          </a:p>
          <a:p>
            <a:r>
              <a:rPr sz="1200"/>
              <a:t>90%     0.061000</a:t>
            </a:r>
          </a:p>
          <a:p>
            <a:r>
              <a:rPr sz="1200"/>
              <a:t>95%     0.073500</a:t>
            </a:r>
          </a:p>
          <a:p>
            <a:r>
              <a:rPr sz="1200"/>
              <a:t>99%     0.126700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UK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5.164852</a:t>
            </a:r>
          </a:p>
          <a:p>
            <a:r>
              <a:rPr sz="1200"/>
              <a:t>std     0.396613</a:t>
            </a:r>
          </a:p>
          <a:p>
            <a:r>
              <a:rPr sz="1200"/>
              <a:t>min     4.369581</a:t>
            </a:r>
          </a:p>
          <a:p>
            <a:r>
              <a:rPr sz="1200"/>
              <a:t>25%     5.004180</a:t>
            </a:r>
          </a:p>
          <a:p>
            <a:r>
              <a:rPr sz="1200"/>
              <a:t>50%     5.159018</a:t>
            </a:r>
          </a:p>
          <a:p>
            <a:r>
              <a:rPr sz="1200"/>
              <a:t>75%     5.345885</a:t>
            </a:r>
          </a:p>
          <a:p>
            <a:r>
              <a:rPr sz="1200"/>
              <a:t>80%     5.409760</a:t>
            </a:r>
          </a:p>
          <a:p>
            <a:r>
              <a:rPr sz="1200"/>
              <a:t>85%     5.530398</a:t>
            </a:r>
          </a:p>
          <a:p>
            <a:r>
              <a:rPr sz="1200"/>
              <a:t>90%     5.703685</a:t>
            </a:r>
          </a:p>
          <a:p>
            <a:r>
              <a:rPr sz="1200"/>
              <a:t>95%     5.723624</a:t>
            </a:r>
          </a:p>
          <a:p>
            <a:r>
              <a:rPr sz="1200"/>
              <a:t>99%     5.921085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5.162500</a:t>
            </a:r>
          </a:p>
          <a:p>
            <a:r>
              <a:rPr sz="1200"/>
              <a:t>std     0.423542</a:t>
            </a:r>
          </a:p>
          <a:p>
            <a:r>
              <a:rPr sz="1200"/>
              <a:t>min     4.330000</a:t>
            </a:r>
          </a:p>
          <a:p>
            <a:r>
              <a:rPr sz="1200"/>
              <a:t>25%     4.977500</a:t>
            </a:r>
          </a:p>
          <a:p>
            <a:r>
              <a:rPr sz="1200"/>
              <a:t>50%     5.155000</a:t>
            </a:r>
          </a:p>
          <a:p>
            <a:r>
              <a:rPr sz="1200"/>
              <a:t>75%     5.355000</a:t>
            </a:r>
          </a:p>
          <a:p>
            <a:r>
              <a:rPr sz="1200"/>
              <a:t>80%     5.422000</a:t>
            </a:r>
          </a:p>
          <a:p>
            <a:r>
              <a:rPr sz="1200"/>
              <a:t>85%     5.547500</a:t>
            </a:r>
          </a:p>
          <a:p>
            <a:r>
              <a:rPr sz="1200"/>
              <a:t>90%     5.761000</a:t>
            </a:r>
          </a:p>
          <a:p>
            <a:r>
              <a:rPr sz="1200"/>
              <a:t>95%     5.781000</a:t>
            </a:r>
          </a:p>
          <a:p>
            <a:r>
              <a:rPr sz="1200"/>
              <a:t>99%     5.948200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UK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1.863392</a:t>
            </a:r>
          </a:p>
          <a:p>
            <a:r>
              <a:rPr sz="1200"/>
              <a:t>std     0.565106</a:t>
            </a:r>
          </a:p>
          <a:p>
            <a:r>
              <a:rPr sz="1200"/>
              <a:t>min     0.477747</a:t>
            </a:r>
          </a:p>
          <a:p>
            <a:r>
              <a:rPr sz="1200"/>
              <a:t>25%     1.767885</a:t>
            </a:r>
          </a:p>
          <a:p>
            <a:r>
              <a:rPr sz="1200"/>
              <a:t>50%     2.063329</a:t>
            </a:r>
          </a:p>
          <a:p>
            <a:r>
              <a:rPr sz="1200"/>
              <a:t>75%     2.142063</a:t>
            </a:r>
          </a:p>
          <a:p>
            <a:r>
              <a:rPr sz="1200"/>
              <a:t>80%     2.186442</a:t>
            </a:r>
          </a:p>
          <a:p>
            <a:r>
              <a:rPr sz="1200"/>
              <a:t>85%     2.315872</a:t>
            </a:r>
          </a:p>
          <a:p>
            <a:r>
              <a:rPr sz="1200"/>
              <a:t>90%     2.388147</a:t>
            </a:r>
          </a:p>
          <a:p>
            <a:r>
              <a:rPr sz="1200"/>
              <a:t>95%     2.439199</a:t>
            </a:r>
          </a:p>
          <a:p>
            <a:r>
              <a:rPr sz="1200"/>
              <a:t>99%     2.651411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1.865000</a:t>
            </a:r>
          </a:p>
          <a:p>
            <a:r>
              <a:rPr sz="1200"/>
              <a:t>std     0.607917</a:t>
            </a:r>
          </a:p>
          <a:p>
            <a:r>
              <a:rPr sz="1200"/>
              <a:t>min     0.400000</a:t>
            </a:r>
          </a:p>
          <a:p>
            <a:r>
              <a:rPr sz="1200"/>
              <a:t>25%     1.762500</a:t>
            </a:r>
          </a:p>
          <a:p>
            <a:r>
              <a:rPr sz="1200"/>
              <a:t>50%     2.075000</a:t>
            </a:r>
          </a:p>
          <a:p>
            <a:r>
              <a:rPr sz="1200"/>
              <a:t>75%     2.170000</a:t>
            </a:r>
          </a:p>
          <a:p>
            <a:r>
              <a:rPr sz="1200"/>
              <a:t>80%     2.200000</a:t>
            </a:r>
          </a:p>
          <a:p>
            <a:r>
              <a:rPr sz="1200"/>
              <a:t>85%     2.339500</a:t>
            </a:r>
          </a:p>
          <a:p>
            <a:r>
              <a:rPr sz="1200"/>
              <a:t>90%     2.454000</a:t>
            </a:r>
          </a:p>
          <a:p>
            <a:r>
              <a:rPr sz="1200"/>
              <a:t>95%     2.502000</a:t>
            </a:r>
          </a:p>
          <a:p>
            <a:r>
              <a:rPr sz="1200"/>
              <a:t>99%     2.684400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UK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-0.221656</a:t>
            </a:r>
          </a:p>
          <a:p>
            <a:r>
              <a:rPr sz="1200"/>
              <a:t>std     0.741898</a:t>
            </a:r>
          </a:p>
          <a:p>
            <a:r>
              <a:rPr sz="1200"/>
              <a:t>min    -1.130511</a:t>
            </a:r>
          </a:p>
          <a:p>
            <a:r>
              <a:rPr sz="1200"/>
              <a:t>25%    -0.682051</a:t>
            </a:r>
          </a:p>
          <a:p>
            <a:r>
              <a:rPr sz="1200"/>
              <a:t>50%    -0.360222</a:t>
            </a:r>
          </a:p>
          <a:p>
            <a:r>
              <a:rPr sz="1200"/>
              <a:t>75%     0.009437</a:t>
            </a:r>
          </a:p>
          <a:p>
            <a:r>
              <a:rPr sz="1200"/>
              <a:t>80%     0.103780</a:t>
            </a:r>
          </a:p>
          <a:p>
            <a:r>
              <a:rPr sz="1200"/>
              <a:t>85%     0.131421</a:t>
            </a:r>
          </a:p>
          <a:p>
            <a:r>
              <a:rPr sz="1200"/>
              <a:t>90%     0.265569</a:t>
            </a:r>
          </a:p>
          <a:p>
            <a:r>
              <a:rPr sz="1200"/>
              <a:t>95%     0.449774</a:t>
            </a:r>
          </a:p>
          <a:p>
            <a:r>
              <a:rPr sz="1200"/>
              <a:t>99%     2.047246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-0.228000</a:t>
            </a:r>
          </a:p>
          <a:p>
            <a:r>
              <a:rPr sz="1200"/>
              <a:t>std     0.824478</a:t>
            </a:r>
          </a:p>
          <a:p>
            <a:r>
              <a:rPr sz="1200"/>
              <a:t>min    -1.260000</a:t>
            </a:r>
          </a:p>
          <a:p>
            <a:r>
              <a:rPr sz="1200"/>
              <a:t>25%    -0.745000</a:t>
            </a:r>
          </a:p>
          <a:p>
            <a:r>
              <a:rPr sz="1200"/>
              <a:t>50%    -0.365000</a:t>
            </a:r>
          </a:p>
          <a:p>
            <a:r>
              <a:rPr sz="1200"/>
              <a:t>75%     0.040000</a:t>
            </a:r>
          </a:p>
          <a:p>
            <a:r>
              <a:rPr sz="1200"/>
              <a:t>80%     0.130000</a:t>
            </a:r>
          </a:p>
          <a:p>
            <a:r>
              <a:rPr sz="1200"/>
              <a:t>85%     0.152500</a:t>
            </a:r>
          </a:p>
          <a:p>
            <a:r>
              <a:rPr sz="1200"/>
              <a:t>90%     0.292000</a:t>
            </a:r>
          </a:p>
          <a:p>
            <a:r>
              <a:rPr sz="1200"/>
              <a:t>95%     0.517000</a:t>
            </a:r>
          </a:p>
          <a:p>
            <a:r>
              <a:rPr sz="1200"/>
              <a:t>99%     2.295400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UK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-0.477177</a:t>
            </a:r>
          </a:p>
          <a:p>
            <a:r>
              <a:rPr sz="1200"/>
              <a:t>std     0.316526</a:t>
            </a:r>
          </a:p>
          <a:p>
            <a:r>
              <a:rPr sz="1200"/>
              <a:t>min    -1.232445</a:t>
            </a:r>
          </a:p>
          <a:p>
            <a:r>
              <a:rPr sz="1200"/>
              <a:t>25%    -0.582306</a:t>
            </a:r>
          </a:p>
          <a:p>
            <a:r>
              <a:rPr sz="1200"/>
              <a:t>50%    -0.379243</a:t>
            </a:r>
          </a:p>
          <a:p>
            <a:r>
              <a:rPr sz="1200"/>
              <a:t>75%    -0.249278</a:t>
            </a:r>
          </a:p>
          <a:p>
            <a:r>
              <a:rPr sz="1200"/>
              <a:t>80%    -0.232446</a:t>
            </a:r>
          </a:p>
          <a:p>
            <a:r>
              <a:rPr sz="1200"/>
              <a:t>85%    -0.186828</a:t>
            </a:r>
          </a:p>
          <a:p>
            <a:r>
              <a:rPr sz="1200"/>
              <a:t>90%    -0.176680</a:t>
            </a:r>
          </a:p>
          <a:p>
            <a:r>
              <a:rPr sz="1200"/>
              <a:t>95%    -0.161029</a:t>
            </a:r>
          </a:p>
          <a:p>
            <a:r>
              <a:rPr sz="1200"/>
              <a:t>99%    -0.127982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-0.473500</a:t>
            </a:r>
          </a:p>
          <a:p>
            <a:r>
              <a:rPr sz="1200"/>
              <a:t>std     0.365229</a:t>
            </a:r>
          </a:p>
          <a:p>
            <a:r>
              <a:rPr sz="1200"/>
              <a:t>min    -1.340000</a:t>
            </a:r>
          </a:p>
          <a:p>
            <a:r>
              <a:rPr sz="1200"/>
              <a:t>25%    -0.602500</a:t>
            </a:r>
          </a:p>
          <a:p>
            <a:r>
              <a:rPr sz="1200"/>
              <a:t>50%    -0.360000</a:t>
            </a:r>
          </a:p>
          <a:p>
            <a:r>
              <a:rPr sz="1200"/>
              <a:t>75%    -0.217500</a:t>
            </a:r>
          </a:p>
          <a:p>
            <a:r>
              <a:rPr sz="1200"/>
              <a:t>80%    -0.198000</a:t>
            </a:r>
          </a:p>
          <a:p>
            <a:r>
              <a:rPr sz="1200"/>
              <a:t>85%    -0.148500</a:t>
            </a:r>
          </a:p>
          <a:p>
            <a:r>
              <a:rPr sz="1200"/>
              <a:t>90%    -0.137000</a:t>
            </a:r>
          </a:p>
          <a:p>
            <a:r>
              <a:rPr sz="1200"/>
              <a:t>95%    -0.105500</a:t>
            </a:r>
          </a:p>
          <a:p>
            <a:r>
              <a:rPr sz="1200"/>
              <a:t>99%    -0.037100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UK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-0.272941</a:t>
            </a:r>
          </a:p>
          <a:p>
            <a:r>
              <a:rPr sz="1200"/>
              <a:t>std     0.402004</a:t>
            </a:r>
          </a:p>
          <a:p>
            <a:r>
              <a:rPr sz="1200"/>
              <a:t>min    -0.909355</a:t>
            </a:r>
          </a:p>
          <a:p>
            <a:r>
              <a:rPr sz="1200"/>
              <a:t>25%    -0.409528</a:t>
            </a:r>
          </a:p>
          <a:p>
            <a:r>
              <a:rPr sz="1200"/>
              <a:t>50%    -0.300219</a:t>
            </a:r>
          </a:p>
          <a:p>
            <a:r>
              <a:rPr sz="1200"/>
              <a:t>75%    -0.243956</a:t>
            </a:r>
          </a:p>
          <a:p>
            <a:r>
              <a:rPr sz="1200"/>
              <a:t>80%    -0.199648</a:t>
            </a:r>
          </a:p>
          <a:p>
            <a:r>
              <a:rPr sz="1200"/>
              <a:t>85%    -0.060493</a:t>
            </a:r>
          </a:p>
          <a:p>
            <a:r>
              <a:rPr sz="1200"/>
              <a:t>90%    -0.021709</a:t>
            </a:r>
          </a:p>
          <a:p>
            <a:r>
              <a:rPr sz="1200"/>
              <a:t>95%     0.072690</a:t>
            </a:r>
          </a:p>
          <a:p>
            <a:r>
              <a:rPr sz="1200"/>
              <a:t>99%     0.938063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-0.272500</a:t>
            </a:r>
          </a:p>
          <a:p>
            <a:r>
              <a:rPr sz="1200"/>
              <a:t>std     0.532807</a:t>
            </a:r>
          </a:p>
          <a:p>
            <a:r>
              <a:rPr sz="1200"/>
              <a:t>min    -1.120000</a:t>
            </a:r>
          </a:p>
          <a:p>
            <a:r>
              <a:rPr sz="1200"/>
              <a:t>25%    -0.447500</a:t>
            </a:r>
          </a:p>
          <a:p>
            <a:r>
              <a:rPr sz="1200"/>
              <a:t>50%    -0.320000</a:t>
            </a:r>
          </a:p>
          <a:p>
            <a:r>
              <a:rPr sz="1200"/>
              <a:t>75%    -0.227500</a:t>
            </a:r>
          </a:p>
          <a:p>
            <a:r>
              <a:rPr sz="1200"/>
              <a:t>80%    -0.172000</a:t>
            </a:r>
          </a:p>
          <a:p>
            <a:r>
              <a:rPr sz="1200"/>
              <a:t>85%     0.024500</a:t>
            </a:r>
          </a:p>
          <a:p>
            <a:r>
              <a:rPr sz="1200"/>
              <a:t>90%     0.056000</a:t>
            </a:r>
          </a:p>
          <a:p>
            <a:r>
              <a:rPr sz="1200"/>
              <a:t>95%     0.185500</a:t>
            </a:r>
          </a:p>
          <a:p>
            <a:r>
              <a:rPr sz="1200"/>
              <a:t>99%     1.333100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UK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-1.307329</a:t>
            </a:r>
          </a:p>
          <a:p>
            <a:r>
              <a:rPr sz="1200"/>
              <a:t>std     0.679607</a:t>
            </a:r>
          </a:p>
          <a:p>
            <a:r>
              <a:rPr sz="1200"/>
              <a:t>min    -2.977438</a:t>
            </a:r>
          </a:p>
          <a:p>
            <a:r>
              <a:rPr sz="1200"/>
              <a:t>25%    -1.410807</a:t>
            </a:r>
          </a:p>
          <a:p>
            <a:r>
              <a:rPr sz="1200"/>
              <a:t>50%    -1.193509</a:t>
            </a:r>
          </a:p>
          <a:p>
            <a:r>
              <a:rPr sz="1200"/>
              <a:t>75%    -0.922761</a:t>
            </a:r>
          </a:p>
          <a:p>
            <a:r>
              <a:rPr sz="1200"/>
              <a:t>80%    -0.886265</a:t>
            </a:r>
          </a:p>
          <a:p>
            <a:r>
              <a:rPr sz="1200"/>
              <a:t>85%    -0.839958</a:t>
            </a:r>
          </a:p>
          <a:p>
            <a:r>
              <a:rPr sz="1200"/>
              <a:t>90%    -0.811164</a:t>
            </a:r>
          </a:p>
          <a:p>
            <a:r>
              <a:rPr sz="1200"/>
              <a:t>95%    -0.657104</a:t>
            </a:r>
          </a:p>
          <a:p>
            <a:r>
              <a:rPr sz="1200"/>
              <a:t>99%    -0.117475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-1.300500</a:t>
            </a:r>
          </a:p>
          <a:p>
            <a:r>
              <a:rPr sz="1200"/>
              <a:t>std     0.723475</a:t>
            </a:r>
          </a:p>
          <a:p>
            <a:r>
              <a:rPr sz="1200"/>
              <a:t>min    -3.050000</a:t>
            </a:r>
          </a:p>
          <a:p>
            <a:r>
              <a:rPr sz="1200"/>
              <a:t>25%    -1.415000</a:t>
            </a:r>
          </a:p>
          <a:p>
            <a:r>
              <a:rPr sz="1200"/>
              <a:t>50%    -1.180000</a:t>
            </a:r>
          </a:p>
          <a:p>
            <a:r>
              <a:rPr sz="1200"/>
              <a:t>75%    -0.875000</a:t>
            </a:r>
          </a:p>
          <a:p>
            <a:r>
              <a:rPr sz="1200"/>
              <a:t>80%    -0.824000</a:t>
            </a:r>
          </a:p>
          <a:p>
            <a:r>
              <a:rPr sz="1200"/>
              <a:t>85%    -0.797000</a:t>
            </a:r>
          </a:p>
          <a:p>
            <a:r>
              <a:rPr sz="1200"/>
              <a:t>90%    -0.770000</a:t>
            </a:r>
          </a:p>
          <a:p>
            <a:r>
              <a:rPr sz="1200"/>
              <a:t>95%    -0.640500</a:t>
            </a:r>
          </a:p>
          <a:p>
            <a:r>
              <a:rPr sz="1200"/>
              <a:t>99%    -0.040100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UK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-0.644595</a:t>
            </a:r>
          </a:p>
          <a:p>
            <a:r>
              <a:rPr sz="1200"/>
              <a:t>std     0.334826</a:t>
            </a:r>
          </a:p>
          <a:p>
            <a:r>
              <a:rPr sz="1200"/>
              <a:t>min    -1.382106</a:t>
            </a:r>
          </a:p>
          <a:p>
            <a:r>
              <a:rPr sz="1200"/>
              <a:t>25%    -0.868786</a:t>
            </a:r>
          </a:p>
          <a:p>
            <a:r>
              <a:rPr sz="1200"/>
              <a:t>50%    -0.666391</a:t>
            </a:r>
          </a:p>
          <a:p>
            <a:r>
              <a:rPr sz="1200"/>
              <a:t>75%    -0.405162</a:t>
            </a:r>
          </a:p>
          <a:p>
            <a:r>
              <a:rPr sz="1200"/>
              <a:t>80%    -0.282918</a:t>
            </a:r>
          </a:p>
          <a:p>
            <a:r>
              <a:rPr sz="1200"/>
              <a:t>85%    -0.263950</a:t>
            </a:r>
          </a:p>
          <a:p>
            <a:r>
              <a:rPr sz="1200"/>
              <a:t>90%    -0.234663</a:t>
            </a:r>
          </a:p>
          <a:p>
            <a:r>
              <a:rPr sz="1200"/>
              <a:t>95%    -0.167300</a:t>
            </a:r>
          </a:p>
          <a:p>
            <a:r>
              <a:rPr sz="1200"/>
              <a:t>99%    -0.093111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-0.642500</a:t>
            </a:r>
          </a:p>
          <a:p>
            <a:r>
              <a:rPr sz="1200"/>
              <a:t>std     0.353224</a:t>
            </a:r>
          </a:p>
          <a:p>
            <a:r>
              <a:rPr sz="1200"/>
              <a:t>min    -1.410000</a:t>
            </a:r>
          </a:p>
          <a:p>
            <a:r>
              <a:rPr sz="1200"/>
              <a:t>25%    -0.880000</a:t>
            </a:r>
          </a:p>
          <a:p>
            <a:r>
              <a:rPr sz="1200"/>
              <a:t>50%    -0.665000</a:t>
            </a:r>
          </a:p>
          <a:p>
            <a:r>
              <a:rPr sz="1200"/>
              <a:t>75%    -0.382500</a:t>
            </a:r>
          </a:p>
          <a:p>
            <a:r>
              <a:rPr sz="1200"/>
              <a:t>80%    -0.264000</a:t>
            </a:r>
          </a:p>
          <a:p>
            <a:r>
              <a:rPr sz="1200"/>
              <a:t>85%    -0.238500</a:t>
            </a:r>
          </a:p>
          <a:p>
            <a:r>
              <a:rPr sz="1200"/>
              <a:t>90%    -0.221000</a:t>
            </a:r>
          </a:p>
          <a:p>
            <a:r>
              <a:rPr sz="1200"/>
              <a:t>95%    -0.134500</a:t>
            </a:r>
          </a:p>
          <a:p>
            <a:r>
              <a:rPr sz="1200"/>
              <a:t>99%    -0.050900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UK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-2.546871</a:t>
            </a:r>
          </a:p>
          <a:p>
            <a:r>
              <a:rPr sz="1200"/>
              <a:t>std     0.615567</a:t>
            </a:r>
          </a:p>
          <a:p>
            <a:r>
              <a:rPr sz="1200"/>
              <a:t>min    -3.373840</a:t>
            </a:r>
          </a:p>
          <a:p>
            <a:r>
              <a:rPr sz="1200"/>
              <a:t>25%    -2.949181</a:t>
            </a:r>
          </a:p>
          <a:p>
            <a:r>
              <a:rPr sz="1200"/>
              <a:t>50%    -2.610971</a:t>
            </a:r>
          </a:p>
          <a:p>
            <a:r>
              <a:rPr sz="1200"/>
              <a:t>75%    -2.418809</a:t>
            </a:r>
          </a:p>
          <a:p>
            <a:r>
              <a:rPr sz="1200"/>
              <a:t>80%    -2.301422</a:t>
            </a:r>
          </a:p>
          <a:p>
            <a:r>
              <a:rPr sz="1200"/>
              <a:t>85%    -2.168909</a:t>
            </a:r>
          </a:p>
          <a:p>
            <a:r>
              <a:rPr sz="1200"/>
              <a:t>90%    -2.104899</a:t>
            </a:r>
          </a:p>
          <a:p>
            <a:r>
              <a:rPr sz="1200"/>
              <a:t>95%    -1.783576</a:t>
            </a:r>
          </a:p>
          <a:p>
            <a:r>
              <a:rPr sz="1200"/>
              <a:t>99%    -0.741498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-2.546000</a:t>
            </a:r>
          </a:p>
          <a:p>
            <a:r>
              <a:rPr sz="1200"/>
              <a:t>std     0.661198</a:t>
            </a:r>
          </a:p>
          <a:p>
            <a:r>
              <a:rPr sz="1200"/>
              <a:t>min    -3.430000</a:t>
            </a:r>
          </a:p>
          <a:p>
            <a:r>
              <a:rPr sz="1200"/>
              <a:t>25%    -2.972500</a:t>
            </a:r>
          </a:p>
          <a:p>
            <a:r>
              <a:rPr sz="1200"/>
              <a:t>50%    -2.610000</a:t>
            </a:r>
          </a:p>
          <a:p>
            <a:r>
              <a:rPr sz="1200"/>
              <a:t>75%    -2.420000</a:t>
            </a:r>
          </a:p>
          <a:p>
            <a:r>
              <a:rPr sz="1200"/>
              <a:t>80%    -2.292000</a:t>
            </a:r>
          </a:p>
          <a:p>
            <a:r>
              <a:rPr sz="1200"/>
              <a:t>85%    -2.126500</a:t>
            </a:r>
          </a:p>
          <a:p>
            <a:r>
              <a:rPr sz="1200"/>
              <a:t>90%    -2.028000</a:t>
            </a:r>
          </a:p>
          <a:p>
            <a:r>
              <a:rPr sz="1200"/>
              <a:t>95%    -1.754000</a:t>
            </a:r>
          </a:p>
          <a:p>
            <a:r>
              <a:rPr sz="1200"/>
              <a:t>99%    -0.598800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UK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1.815648</a:t>
            </a:r>
          </a:p>
          <a:p>
            <a:r>
              <a:rPr sz="1200"/>
              <a:t>std     2.335980</a:t>
            </a:r>
          </a:p>
          <a:p>
            <a:r>
              <a:rPr sz="1200"/>
              <a:t>min    -1.442738</a:t>
            </a:r>
          </a:p>
          <a:p>
            <a:r>
              <a:rPr sz="1200"/>
              <a:t>25%     0.867827</a:t>
            </a:r>
          </a:p>
          <a:p>
            <a:r>
              <a:rPr sz="1200"/>
              <a:t>50%     1.014873</a:t>
            </a:r>
          </a:p>
          <a:p>
            <a:r>
              <a:rPr sz="1200"/>
              <a:t>75%     1.187236</a:t>
            </a:r>
          </a:p>
          <a:p>
            <a:r>
              <a:rPr sz="1200"/>
              <a:t>80%     1.734185</a:t>
            </a:r>
          </a:p>
          <a:p>
            <a:r>
              <a:rPr sz="1200"/>
              <a:t>85%     3.881121</a:t>
            </a:r>
          </a:p>
          <a:p>
            <a:r>
              <a:rPr sz="1200"/>
              <a:t>90%     4.243062</a:t>
            </a:r>
          </a:p>
          <a:p>
            <a:r>
              <a:rPr sz="1200"/>
              <a:t>95%     6.573494</a:t>
            </a:r>
          </a:p>
          <a:p>
            <a:r>
              <a:rPr sz="1200"/>
              <a:t>99%     8.504867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1.78800</a:t>
            </a:r>
          </a:p>
          <a:p>
            <a:r>
              <a:rPr sz="1200"/>
              <a:t>std     2.49472</a:t>
            </a:r>
          </a:p>
          <a:p>
            <a:r>
              <a:rPr sz="1200"/>
              <a:t>min    -1.71000</a:t>
            </a:r>
          </a:p>
          <a:p>
            <a:r>
              <a:rPr sz="1200"/>
              <a:t>25%     0.81500</a:t>
            </a:r>
          </a:p>
          <a:p>
            <a:r>
              <a:rPr sz="1200"/>
              <a:t>50%     0.94500</a:t>
            </a:r>
          </a:p>
          <a:p>
            <a:r>
              <a:rPr sz="1200"/>
              <a:t>75%     1.11500</a:t>
            </a:r>
          </a:p>
          <a:p>
            <a:r>
              <a:rPr sz="1200"/>
              <a:t>80%     1.76400</a:t>
            </a:r>
          </a:p>
          <a:p>
            <a:r>
              <a:rPr sz="1200"/>
              <a:t>85%     4.06600</a:t>
            </a:r>
          </a:p>
          <a:p>
            <a:r>
              <a:rPr sz="1200"/>
              <a:t>90%     4.37300</a:t>
            </a:r>
          </a:p>
          <a:p>
            <a:r>
              <a:rPr sz="1200"/>
              <a:t>95%     6.95550</a:t>
            </a:r>
          </a:p>
          <a:p>
            <a:r>
              <a:rPr sz="1200"/>
              <a:t>99%     8.86310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UK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1.229655</a:t>
            </a:r>
          </a:p>
          <a:p>
            <a:r>
              <a:rPr sz="1200"/>
              <a:t>std     0.419836</a:t>
            </a:r>
          </a:p>
          <a:p>
            <a:r>
              <a:rPr sz="1200"/>
              <a:t>min    -0.248420</a:t>
            </a:r>
          </a:p>
          <a:p>
            <a:r>
              <a:rPr sz="1200"/>
              <a:t>25%     1.101995</a:t>
            </a:r>
          </a:p>
          <a:p>
            <a:r>
              <a:rPr sz="1200"/>
              <a:t>50%     1.249288</a:t>
            </a:r>
          </a:p>
          <a:p>
            <a:r>
              <a:rPr sz="1200"/>
              <a:t>75%     1.414591</a:t>
            </a:r>
          </a:p>
          <a:p>
            <a:r>
              <a:rPr sz="1200"/>
              <a:t>80%     1.538170</a:t>
            </a:r>
          </a:p>
          <a:p>
            <a:r>
              <a:rPr sz="1200"/>
              <a:t>85%     1.673737</a:t>
            </a:r>
          </a:p>
          <a:p>
            <a:r>
              <a:rPr sz="1200"/>
              <a:t>90%     1.686872</a:t>
            </a:r>
          </a:p>
          <a:p>
            <a:r>
              <a:rPr sz="1200"/>
              <a:t>95%     1.690124</a:t>
            </a:r>
          </a:p>
          <a:p>
            <a:r>
              <a:rPr sz="1200"/>
              <a:t>99%     1.690464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1.232500</a:t>
            </a:r>
          </a:p>
          <a:p>
            <a:r>
              <a:rPr sz="1200"/>
              <a:t>std     0.571166</a:t>
            </a:r>
          </a:p>
          <a:p>
            <a:r>
              <a:rPr sz="1200"/>
              <a:t>min    -0.770000</a:t>
            </a:r>
          </a:p>
          <a:p>
            <a:r>
              <a:rPr sz="1200"/>
              <a:t>25%     1.047500</a:t>
            </a:r>
          </a:p>
          <a:p>
            <a:r>
              <a:rPr sz="1200"/>
              <a:t>50%     1.265000</a:t>
            </a:r>
          </a:p>
          <a:p>
            <a:r>
              <a:rPr sz="1200"/>
              <a:t>75%     1.457500</a:t>
            </a:r>
          </a:p>
          <a:p>
            <a:r>
              <a:rPr sz="1200"/>
              <a:t>80%     1.610000</a:t>
            </a:r>
          </a:p>
          <a:p>
            <a:r>
              <a:rPr sz="1200"/>
              <a:t>85%     1.782000</a:t>
            </a:r>
          </a:p>
          <a:p>
            <a:r>
              <a:rPr sz="1200"/>
              <a:t>90%     1.854000</a:t>
            </a:r>
          </a:p>
          <a:p>
            <a:r>
              <a:rPr sz="1200"/>
              <a:t>95%     1.891500</a:t>
            </a:r>
          </a:p>
          <a:p>
            <a:r>
              <a:rPr sz="1200"/>
              <a:t>99%     1.914300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UK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0.449106</a:t>
            </a:r>
          </a:p>
          <a:p>
            <a:r>
              <a:rPr sz="1200"/>
              <a:t>std     0.706271</a:t>
            </a:r>
          </a:p>
          <a:p>
            <a:r>
              <a:rPr sz="1200"/>
              <a:t>min    -2.370276</a:t>
            </a:r>
          </a:p>
          <a:p>
            <a:r>
              <a:rPr sz="1200"/>
              <a:t>25%     0.514811</a:t>
            </a:r>
          </a:p>
          <a:p>
            <a:r>
              <a:rPr sz="1200"/>
              <a:t>50%     0.589277</a:t>
            </a:r>
          </a:p>
          <a:p>
            <a:r>
              <a:rPr sz="1200"/>
              <a:t>75%     0.796575</a:t>
            </a:r>
          </a:p>
          <a:p>
            <a:r>
              <a:rPr sz="1200"/>
              <a:t>80%     0.824392</a:t>
            </a:r>
          </a:p>
          <a:p>
            <a:r>
              <a:rPr sz="1200"/>
              <a:t>85%     0.842815</a:t>
            </a:r>
          </a:p>
          <a:p>
            <a:r>
              <a:rPr sz="1200"/>
              <a:t>90%     0.850928</a:t>
            </a:r>
          </a:p>
          <a:p>
            <a:r>
              <a:rPr sz="1200"/>
              <a:t>95%     0.859731</a:t>
            </a:r>
          </a:p>
          <a:p>
            <a:r>
              <a:rPr sz="1200"/>
              <a:t>99%     0.868233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0.448500</a:t>
            </a:r>
          </a:p>
          <a:p>
            <a:r>
              <a:rPr sz="1200"/>
              <a:t>std     0.706252</a:t>
            </a:r>
          </a:p>
          <a:p>
            <a:r>
              <a:rPr sz="1200"/>
              <a:t>min    -2.370000</a:t>
            </a:r>
          </a:p>
          <a:p>
            <a:r>
              <a:rPr sz="1200"/>
              <a:t>25%     0.515000</a:t>
            </a:r>
          </a:p>
          <a:p>
            <a:r>
              <a:rPr sz="1200"/>
              <a:t>50%     0.590000</a:t>
            </a:r>
          </a:p>
          <a:p>
            <a:r>
              <a:rPr sz="1200"/>
              <a:t>75%     0.797500</a:t>
            </a:r>
          </a:p>
          <a:p>
            <a:r>
              <a:rPr sz="1200"/>
              <a:t>80%     0.824000</a:t>
            </a:r>
          </a:p>
          <a:p>
            <a:r>
              <a:rPr sz="1200"/>
              <a:t>85%     0.841500</a:t>
            </a:r>
          </a:p>
          <a:p>
            <a:r>
              <a:rPr sz="1200"/>
              <a:t>90%     0.851000</a:t>
            </a:r>
          </a:p>
          <a:p>
            <a:r>
              <a:rPr sz="1200"/>
              <a:t>95%     0.860500</a:t>
            </a:r>
          </a:p>
          <a:p>
            <a:r>
              <a:rPr sz="1200"/>
              <a:t>99%     0.868100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UK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16.906907</a:t>
            </a:r>
          </a:p>
          <a:p>
            <a:r>
              <a:rPr sz="1200"/>
              <a:t>std      1.654659</a:t>
            </a:r>
          </a:p>
          <a:p>
            <a:r>
              <a:rPr sz="1200"/>
              <a:t>min     13.537132</a:t>
            </a:r>
          </a:p>
          <a:p>
            <a:r>
              <a:rPr sz="1200"/>
              <a:t>25%     15.553191</a:t>
            </a:r>
          </a:p>
          <a:p>
            <a:r>
              <a:rPr sz="1200"/>
              <a:t>50%     16.836479</a:t>
            </a:r>
          </a:p>
          <a:p>
            <a:r>
              <a:rPr sz="1200"/>
              <a:t>75%     18.269967</a:t>
            </a:r>
          </a:p>
          <a:p>
            <a:r>
              <a:rPr sz="1200"/>
              <a:t>80%     18.291255</a:t>
            </a:r>
          </a:p>
          <a:p>
            <a:r>
              <a:rPr sz="1200"/>
              <a:t>85%     18.391375</a:t>
            </a:r>
          </a:p>
          <a:p>
            <a:r>
              <a:rPr sz="1200"/>
              <a:t>90%     18.564668</a:t>
            </a:r>
          </a:p>
          <a:p>
            <a:r>
              <a:rPr sz="1200"/>
              <a:t>95%     19.085905</a:t>
            </a:r>
          </a:p>
          <a:p>
            <a:r>
              <a:rPr sz="1200"/>
              <a:t>99%     19.495068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16.906500</a:t>
            </a:r>
          </a:p>
          <a:p>
            <a:r>
              <a:rPr sz="1200"/>
              <a:t>std      1.656506</a:t>
            </a:r>
          </a:p>
          <a:p>
            <a:r>
              <a:rPr sz="1200"/>
              <a:t>min     13.530000</a:t>
            </a:r>
          </a:p>
          <a:p>
            <a:r>
              <a:rPr sz="1200"/>
              <a:t>25%     15.550000</a:t>
            </a:r>
          </a:p>
          <a:p>
            <a:r>
              <a:rPr sz="1200"/>
              <a:t>50%     16.835000</a:t>
            </a:r>
          </a:p>
          <a:p>
            <a:r>
              <a:rPr sz="1200"/>
              <a:t>75%     18.270000</a:t>
            </a:r>
          </a:p>
          <a:p>
            <a:r>
              <a:rPr sz="1200"/>
              <a:t>80%     18.290000</a:t>
            </a:r>
          </a:p>
          <a:p>
            <a:r>
              <a:rPr sz="1200"/>
              <a:t>85%     18.391000</a:t>
            </a:r>
          </a:p>
          <a:p>
            <a:r>
              <a:rPr sz="1200"/>
              <a:t>90%     18.565000</a:t>
            </a:r>
          </a:p>
          <a:p>
            <a:r>
              <a:rPr sz="1200"/>
              <a:t>95%     19.087000</a:t>
            </a:r>
          </a:p>
          <a:p>
            <a:r>
              <a:rPr sz="1200"/>
              <a:t>99%     19.497400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UK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0.487961</a:t>
            </a:r>
          </a:p>
          <a:p>
            <a:r>
              <a:rPr sz="1200"/>
              <a:t>std     0.402695</a:t>
            </a:r>
          </a:p>
          <a:p>
            <a:r>
              <a:rPr sz="1200"/>
              <a:t>min    -0.217634</a:t>
            </a:r>
          </a:p>
          <a:p>
            <a:r>
              <a:rPr sz="1200"/>
              <a:t>25%     0.442967</a:t>
            </a:r>
          </a:p>
          <a:p>
            <a:r>
              <a:rPr sz="1200"/>
              <a:t>50%     0.498545</a:t>
            </a:r>
          </a:p>
          <a:p>
            <a:r>
              <a:rPr sz="1200"/>
              <a:t>75%     0.550472</a:t>
            </a:r>
          </a:p>
          <a:p>
            <a:r>
              <a:rPr sz="1200"/>
              <a:t>80%     0.566435</a:t>
            </a:r>
          </a:p>
          <a:p>
            <a:r>
              <a:rPr sz="1200"/>
              <a:t>85%     0.580155</a:t>
            </a:r>
          </a:p>
          <a:p>
            <a:r>
              <a:rPr sz="1200"/>
              <a:t>90%     0.598331</a:t>
            </a:r>
          </a:p>
          <a:p>
            <a:r>
              <a:rPr sz="1200"/>
              <a:t>95%     0.727541</a:t>
            </a:r>
          </a:p>
          <a:p>
            <a:r>
              <a:rPr sz="1200"/>
              <a:t>99%     1.686669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0.489500</a:t>
            </a:r>
          </a:p>
          <a:p>
            <a:r>
              <a:rPr sz="1200"/>
              <a:t>std     0.424419</a:t>
            </a:r>
          </a:p>
          <a:p>
            <a:r>
              <a:rPr sz="1200"/>
              <a:t>min    -0.240000</a:t>
            </a:r>
          </a:p>
          <a:p>
            <a:r>
              <a:rPr sz="1200"/>
              <a:t>25%     0.440000</a:t>
            </a:r>
          </a:p>
          <a:p>
            <a:r>
              <a:rPr sz="1200"/>
              <a:t>50%     0.500000</a:t>
            </a:r>
          </a:p>
          <a:p>
            <a:r>
              <a:rPr sz="1200"/>
              <a:t>75%     0.562500</a:t>
            </a:r>
          </a:p>
          <a:p>
            <a:r>
              <a:rPr sz="1200"/>
              <a:t>80%     0.572000</a:t>
            </a:r>
          </a:p>
          <a:p>
            <a:r>
              <a:rPr sz="1200"/>
              <a:t>85%     0.583000</a:t>
            </a:r>
          </a:p>
          <a:p>
            <a:r>
              <a:rPr sz="1200"/>
              <a:t>90%     0.607000</a:t>
            </a:r>
          </a:p>
          <a:p>
            <a:r>
              <a:rPr sz="1200"/>
              <a:t>95%     0.737000</a:t>
            </a:r>
          </a:p>
          <a:p>
            <a:r>
              <a:rPr sz="1200"/>
              <a:t>99%     1.755400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UK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12.117573</a:t>
            </a:r>
          </a:p>
          <a:p>
            <a:r>
              <a:rPr sz="1200"/>
              <a:t>std      3.614276</a:t>
            </a:r>
          </a:p>
          <a:p>
            <a:r>
              <a:rPr sz="1200"/>
              <a:t>min      1.690114</a:t>
            </a:r>
          </a:p>
          <a:p>
            <a:r>
              <a:rPr sz="1200"/>
              <a:t>25%     10.861991</a:t>
            </a:r>
          </a:p>
          <a:p>
            <a:r>
              <a:rPr sz="1200"/>
              <a:t>50%     11.876546</a:t>
            </a:r>
          </a:p>
          <a:p>
            <a:r>
              <a:rPr sz="1200"/>
              <a:t>75%     12.892608</a:t>
            </a:r>
          </a:p>
          <a:p>
            <a:r>
              <a:rPr sz="1200"/>
              <a:t>80%     13.212138</a:t>
            </a:r>
          </a:p>
          <a:p>
            <a:r>
              <a:rPr sz="1200"/>
              <a:t>85%     13.637006</a:t>
            </a:r>
          </a:p>
          <a:p>
            <a:r>
              <a:rPr sz="1200"/>
              <a:t>90%     15.339873</a:t>
            </a:r>
          </a:p>
          <a:p>
            <a:r>
              <a:rPr sz="1200"/>
              <a:t>95%     17.775841</a:t>
            </a:r>
          </a:p>
          <a:p>
            <a:r>
              <a:rPr sz="1200"/>
              <a:t>99%     20.561302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12.084000</a:t>
            </a:r>
          </a:p>
          <a:p>
            <a:r>
              <a:rPr sz="1200"/>
              <a:t>std      3.777432</a:t>
            </a:r>
          </a:p>
          <a:p>
            <a:r>
              <a:rPr sz="1200"/>
              <a:t>min      1.190000</a:t>
            </a:r>
          </a:p>
          <a:p>
            <a:r>
              <a:rPr sz="1200"/>
              <a:t>25%     10.797500</a:t>
            </a:r>
          </a:p>
          <a:p>
            <a:r>
              <a:rPr sz="1200"/>
              <a:t>50%     11.860000</a:t>
            </a:r>
          </a:p>
          <a:p>
            <a:r>
              <a:rPr sz="1200"/>
              <a:t>75%     12.907500</a:t>
            </a:r>
          </a:p>
          <a:p>
            <a:r>
              <a:rPr sz="1200"/>
              <a:t>80%     13.248000</a:t>
            </a:r>
          </a:p>
          <a:p>
            <a:r>
              <a:rPr sz="1200"/>
              <a:t>85%     13.701000</a:t>
            </a:r>
          </a:p>
          <a:p>
            <a:r>
              <a:rPr sz="1200"/>
              <a:t>90%     15.449000</a:t>
            </a:r>
          </a:p>
          <a:p>
            <a:r>
              <a:rPr sz="1200"/>
              <a:t>95%     18.054000</a:t>
            </a:r>
          </a:p>
          <a:p>
            <a:r>
              <a:rPr sz="1200"/>
              <a:t>99%     20.850800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UK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7.671063</a:t>
            </a:r>
          </a:p>
          <a:p>
            <a:r>
              <a:rPr sz="1200"/>
              <a:t>std     0.243870</a:t>
            </a:r>
          </a:p>
          <a:p>
            <a:r>
              <a:rPr sz="1200"/>
              <a:t>min     7.239756</a:t>
            </a:r>
          </a:p>
          <a:p>
            <a:r>
              <a:rPr sz="1200"/>
              <a:t>25%     7.464926</a:t>
            </a:r>
          </a:p>
          <a:p>
            <a:r>
              <a:rPr sz="1200"/>
              <a:t>50%     7.674301</a:t>
            </a:r>
          </a:p>
          <a:p>
            <a:r>
              <a:rPr sz="1200"/>
              <a:t>75%     7.878010</a:t>
            </a:r>
          </a:p>
          <a:p>
            <a:r>
              <a:rPr sz="1200"/>
              <a:t>80%     7.891904</a:t>
            </a:r>
          </a:p>
          <a:p>
            <a:r>
              <a:rPr sz="1200"/>
              <a:t>85%     7.899178</a:t>
            </a:r>
          </a:p>
          <a:p>
            <a:r>
              <a:rPr sz="1200"/>
              <a:t>90%     7.918939</a:t>
            </a:r>
          </a:p>
          <a:p>
            <a:r>
              <a:rPr sz="1200"/>
              <a:t>95%     7.940419</a:t>
            </a:r>
          </a:p>
          <a:p>
            <a:r>
              <a:rPr sz="1200"/>
              <a:t>99%     8.119976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7.674000</a:t>
            </a:r>
          </a:p>
          <a:p>
            <a:r>
              <a:rPr sz="1200"/>
              <a:t>std     0.438387</a:t>
            </a:r>
          </a:p>
          <a:p>
            <a:r>
              <a:rPr sz="1200"/>
              <a:t>min     6.970000</a:t>
            </a:r>
          </a:p>
          <a:p>
            <a:r>
              <a:rPr sz="1200"/>
              <a:t>25%     7.310000</a:t>
            </a:r>
          </a:p>
          <a:p>
            <a:r>
              <a:rPr sz="1200"/>
              <a:t>50%     7.675000</a:t>
            </a:r>
          </a:p>
          <a:p>
            <a:r>
              <a:rPr sz="1200"/>
              <a:t>75%     8.050000</a:t>
            </a:r>
          </a:p>
          <a:p>
            <a:r>
              <a:rPr sz="1200"/>
              <a:t>80%     8.086000</a:t>
            </a:r>
          </a:p>
          <a:p>
            <a:r>
              <a:rPr sz="1200"/>
              <a:t>85%     8.110000</a:t>
            </a:r>
          </a:p>
          <a:p>
            <a:r>
              <a:rPr sz="1200"/>
              <a:t>90%     8.114000</a:t>
            </a:r>
          </a:p>
          <a:p>
            <a:r>
              <a:rPr sz="1200"/>
              <a:t>95%     8.170000</a:t>
            </a:r>
          </a:p>
          <a:p>
            <a:r>
              <a:rPr sz="1200"/>
              <a:t>99%     8.474000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UK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2.665576</a:t>
            </a:r>
          </a:p>
          <a:p>
            <a:r>
              <a:rPr sz="1200"/>
              <a:t>std     0.116842</a:t>
            </a:r>
          </a:p>
          <a:p>
            <a:r>
              <a:rPr sz="1200"/>
              <a:t>min     2.496498</a:t>
            </a:r>
          </a:p>
          <a:p>
            <a:r>
              <a:rPr sz="1200"/>
              <a:t>25%     2.588898</a:t>
            </a:r>
          </a:p>
          <a:p>
            <a:r>
              <a:rPr sz="1200"/>
              <a:t>50%     2.660530</a:t>
            </a:r>
          </a:p>
          <a:p>
            <a:r>
              <a:rPr sz="1200"/>
              <a:t>75%     2.751098</a:t>
            </a:r>
          </a:p>
          <a:p>
            <a:r>
              <a:rPr sz="1200"/>
              <a:t>80%     2.758298</a:t>
            </a:r>
          </a:p>
          <a:p>
            <a:r>
              <a:rPr sz="1200"/>
              <a:t>85%     2.771300</a:t>
            </a:r>
          </a:p>
          <a:p>
            <a:r>
              <a:rPr sz="1200"/>
              <a:t>90%     2.809982</a:t>
            </a:r>
          </a:p>
          <a:p>
            <a:r>
              <a:rPr sz="1200"/>
              <a:t>95%     2.855982</a:t>
            </a:r>
          </a:p>
          <a:p>
            <a:r>
              <a:rPr sz="1200"/>
              <a:t>99%     2.879777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2.665500</a:t>
            </a:r>
          </a:p>
          <a:p>
            <a:r>
              <a:rPr sz="1200"/>
              <a:t>std     0.120196</a:t>
            </a:r>
          </a:p>
          <a:p>
            <a:r>
              <a:rPr sz="1200"/>
              <a:t>min     2.490000</a:t>
            </a:r>
          </a:p>
          <a:p>
            <a:r>
              <a:rPr sz="1200"/>
              <a:t>25%     2.587500</a:t>
            </a:r>
          </a:p>
          <a:p>
            <a:r>
              <a:rPr sz="1200"/>
              <a:t>50%     2.660000</a:t>
            </a:r>
          </a:p>
          <a:p>
            <a:r>
              <a:rPr sz="1200"/>
              <a:t>75%     2.752500</a:t>
            </a:r>
          </a:p>
          <a:p>
            <a:r>
              <a:rPr sz="1200"/>
              <a:t>80%     2.762000</a:t>
            </a:r>
          </a:p>
          <a:p>
            <a:r>
              <a:rPr sz="1200"/>
              <a:t>85%     2.776000</a:t>
            </a:r>
          </a:p>
          <a:p>
            <a:r>
              <a:rPr sz="1200"/>
              <a:t>90%     2.815000</a:t>
            </a:r>
          </a:p>
          <a:p>
            <a:r>
              <a:rPr sz="1200"/>
              <a:t>95%     2.861500</a:t>
            </a:r>
          </a:p>
          <a:p>
            <a:r>
              <a:rPr sz="1200"/>
              <a:t>99%     2.884300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UK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1.800836</a:t>
            </a:r>
          </a:p>
          <a:p>
            <a:r>
              <a:rPr sz="1200"/>
              <a:t>std     0.104390</a:t>
            </a:r>
          </a:p>
          <a:p>
            <a:r>
              <a:rPr sz="1200"/>
              <a:t>min     1.607632</a:t>
            </a:r>
          </a:p>
          <a:p>
            <a:r>
              <a:rPr sz="1200"/>
              <a:t>25%     1.726227</a:t>
            </a:r>
          </a:p>
          <a:p>
            <a:r>
              <a:rPr sz="1200"/>
              <a:t>50%     1.800813</a:t>
            </a:r>
          </a:p>
          <a:p>
            <a:r>
              <a:rPr sz="1200"/>
              <a:t>75%     1.878824</a:t>
            </a:r>
          </a:p>
          <a:p>
            <a:r>
              <a:rPr sz="1200"/>
              <a:t>80%     1.885172</a:t>
            </a:r>
          </a:p>
          <a:p>
            <a:r>
              <a:rPr sz="1200"/>
              <a:t>85%     1.897257</a:t>
            </a:r>
          </a:p>
          <a:p>
            <a:r>
              <a:rPr sz="1200"/>
              <a:t>90%     1.927259</a:t>
            </a:r>
          </a:p>
          <a:p>
            <a:r>
              <a:rPr sz="1200"/>
              <a:t>95%     1.964269</a:t>
            </a:r>
          </a:p>
          <a:p>
            <a:r>
              <a:rPr sz="1200"/>
              <a:t>99%     1.970388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1.801500</a:t>
            </a:r>
          </a:p>
          <a:p>
            <a:r>
              <a:rPr sz="1200"/>
              <a:t>std     0.113243</a:t>
            </a:r>
          </a:p>
          <a:p>
            <a:r>
              <a:rPr sz="1200"/>
              <a:t>min     1.590000</a:t>
            </a:r>
          </a:p>
          <a:p>
            <a:r>
              <a:rPr sz="1200"/>
              <a:t>25%     1.722500</a:t>
            </a:r>
          </a:p>
          <a:p>
            <a:r>
              <a:rPr sz="1200"/>
              <a:t>50%     1.800000</a:t>
            </a:r>
          </a:p>
          <a:p>
            <a:r>
              <a:rPr sz="1200"/>
              <a:t>75%     1.885000</a:t>
            </a:r>
          </a:p>
          <a:p>
            <a:r>
              <a:rPr sz="1200"/>
              <a:t>80%     1.902000</a:t>
            </a:r>
          </a:p>
          <a:p>
            <a:r>
              <a:rPr sz="1200"/>
              <a:t>85%     1.913000</a:t>
            </a:r>
          </a:p>
          <a:p>
            <a:r>
              <a:rPr sz="1200"/>
              <a:t>90%     1.934000</a:t>
            </a:r>
          </a:p>
          <a:p>
            <a:r>
              <a:rPr sz="1200"/>
              <a:t>95%     1.971000</a:t>
            </a:r>
          </a:p>
          <a:p>
            <a:r>
              <a:rPr sz="1200"/>
              <a:t>99%     1.986200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UK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30.784645</a:t>
            </a:r>
          </a:p>
          <a:p>
            <a:r>
              <a:rPr sz="1200"/>
              <a:t>std      2.235971</a:t>
            </a:r>
          </a:p>
          <a:p>
            <a:r>
              <a:rPr sz="1200"/>
              <a:t>min     27.157026</a:t>
            </a:r>
          </a:p>
          <a:p>
            <a:r>
              <a:rPr sz="1200"/>
              <a:t>25%     29.428249</a:t>
            </a:r>
          </a:p>
          <a:p>
            <a:r>
              <a:rPr sz="1200"/>
              <a:t>50%     30.370432</a:t>
            </a:r>
          </a:p>
          <a:p>
            <a:r>
              <a:rPr sz="1200"/>
              <a:t>75%     32.754794</a:t>
            </a:r>
          </a:p>
          <a:p>
            <a:r>
              <a:rPr sz="1200"/>
              <a:t>80%     32.912301</a:t>
            </a:r>
          </a:p>
          <a:p>
            <a:r>
              <a:rPr sz="1200"/>
              <a:t>85%     32.933430</a:t>
            </a:r>
          </a:p>
          <a:p>
            <a:r>
              <a:rPr sz="1200"/>
              <a:t>90%     33.155614</a:t>
            </a:r>
          </a:p>
          <a:p>
            <a:r>
              <a:rPr sz="1200"/>
              <a:t>95%     34.530501</a:t>
            </a:r>
          </a:p>
          <a:p>
            <a:r>
              <a:rPr sz="1200"/>
              <a:t>99%     34.957505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30.78550</a:t>
            </a:r>
          </a:p>
          <a:p>
            <a:r>
              <a:rPr sz="1200"/>
              <a:t>std      2.23589</a:t>
            </a:r>
          </a:p>
          <a:p>
            <a:r>
              <a:rPr sz="1200"/>
              <a:t>min     27.14000</a:t>
            </a:r>
          </a:p>
          <a:p>
            <a:r>
              <a:rPr sz="1200"/>
              <a:t>25%     29.42750</a:t>
            </a:r>
          </a:p>
          <a:p>
            <a:r>
              <a:rPr sz="1200"/>
              <a:t>50%     30.36500</a:t>
            </a:r>
          </a:p>
          <a:p>
            <a:r>
              <a:rPr sz="1200"/>
              <a:t>75%     32.76250</a:t>
            </a:r>
          </a:p>
          <a:p>
            <a:r>
              <a:rPr sz="1200"/>
              <a:t>80%     32.92200</a:t>
            </a:r>
          </a:p>
          <a:p>
            <a:r>
              <a:rPr sz="1200"/>
              <a:t>85%     32.94050</a:t>
            </a:r>
          </a:p>
          <a:p>
            <a:r>
              <a:rPr sz="1200"/>
              <a:t>90%     33.15100</a:t>
            </a:r>
          </a:p>
          <a:p>
            <a:r>
              <a:rPr sz="1200"/>
              <a:t>95%     34.53850</a:t>
            </a:r>
          </a:p>
          <a:p>
            <a:r>
              <a:rPr sz="1200"/>
              <a:t>99%     34.97170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UK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 8.973304</a:t>
            </a:r>
          </a:p>
          <a:p>
            <a:r>
              <a:rPr sz="1200"/>
              <a:t>std      1.108469</a:t>
            </a:r>
          </a:p>
          <a:p>
            <a:r>
              <a:rPr sz="1200"/>
              <a:t>min      7.684603</a:t>
            </a:r>
          </a:p>
          <a:p>
            <a:r>
              <a:rPr sz="1200"/>
              <a:t>25%      8.235547</a:t>
            </a:r>
          </a:p>
          <a:p>
            <a:r>
              <a:rPr sz="1200"/>
              <a:t>50%      8.702749</a:t>
            </a:r>
          </a:p>
          <a:p>
            <a:r>
              <a:rPr sz="1200"/>
              <a:t>75%      9.050242</a:t>
            </a:r>
          </a:p>
          <a:p>
            <a:r>
              <a:rPr sz="1200"/>
              <a:t>80%      9.238968</a:t>
            </a:r>
          </a:p>
          <a:p>
            <a:r>
              <a:rPr sz="1200"/>
              <a:t>85%     10.008161</a:t>
            </a:r>
          </a:p>
          <a:p>
            <a:r>
              <a:rPr sz="1200"/>
              <a:t>90%     10.715354</a:t>
            </a:r>
          </a:p>
          <a:p>
            <a:r>
              <a:rPr sz="1200"/>
              <a:t>95%     11.310129</a:t>
            </a:r>
          </a:p>
          <a:p>
            <a:r>
              <a:rPr sz="1200"/>
              <a:t>99%     11.683685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 8.968000</a:t>
            </a:r>
          </a:p>
          <a:p>
            <a:r>
              <a:rPr sz="1200"/>
              <a:t>std      1.186785</a:t>
            </a:r>
          </a:p>
          <a:p>
            <a:r>
              <a:rPr sz="1200"/>
              <a:t>min      7.650000</a:t>
            </a:r>
          </a:p>
          <a:p>
            <a:r>
              <a:rPr sz="1200"/>
              <a:t>25%      8.165000</a:t>
            </a:r>
          </a:p>
          <a:p>
            <a:r>
              <a:rPr sz="1200"/>
              <a:t>50%      8.670000</a:t>
            </a:r>
          </a:p>
          <a:p>
            <a:r>
              <a:rPr sz="1200"/>
              <a:t>75%      9.067500</a:t>
            </a:r>
          </a:p>
          <a:p>
            <a:r>
              <a:rPr sz="1200"/>
              <a:t>80%      9.292000</a:t>
            </a:r>
          </a:p>
          <a:p>
            <a:r>
              <a:rPr sz="1200"/>
              <a:t>85%     10.109000</a:t>
            </a:r>
          </a:p>
          <a:p>
            <a:r>
              <a:rPr sz="1200"/>
              <a:t>90%     10.898000</a:t>
            </a:r>
          </a:p>
          <a:p>
            <a:r>
              <a:rPr sz="1200"/>
              <a:t>95%     11.445500</a:t>
            </a:r>
          </a:p>
          <a:p>
            <a:r>
              <a:rPr sz="1200"/>
              <a:t>99%     11.833100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UK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457200"/>
            <a:ext cx="4572000" cy="365760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57200"/>
            <a:ext cx="4114800" cy="3657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Interpolated Statistics:</a:t>
            </a:r>
          </a:p>
          <a:p/>
          <a:p>
            <a:r>
              <a:rPr sz="1200"/>
              <a:t>mean    126.356129</a:t>
            </a:r>
          </a:p>
          <a:p>
            <a:r>
              <a:rPr sz="1200"/>
              <a:t>std      49.176787</a:t>
            </a:r>
          </a:p>
          <a:p>
            <a:r>
              <a:rPr sz="1200"/>
              <a:t>min      95.537404</a:t>
            </a:r>
          </a:p>
          <a:p>
            <a:r>
              <a:rPr sz="1200"/>
              <a:t>25%     103.507278</a:t>
            </a:r>
          </a:p>
          <a:p>
            <a:r>
              <a:rPr sz="1200"/>
              <a:t>50%     106.025008</a:t>
            </a:r>
          </a:p>
          <a:p>
            <a:r>
              <a:rPr sz="1200"/>
              <a:t>75%     111.685143</a:t>
            </a:r>
          </a:p>
          <a:p>
            <a:r>
              <a:rPr sz="1200"/>
              <a:t>80%     130.903375</a:t>
            </a:r>
          </a:p>
          <a:p>
            <a:r>
              <a:rPr sz="1200"/>
              <a:t>85%     171.039040</a:t>
            </a:r>
          </a:p>
          <a:p>
            <a:r>
              <a:rPr sz="1200"/>
              <a:t>90%     178.834889</a:t>
            </a:r>
          </a:p>
          <a:p>
            <a:r>
              <a:rPr sz="1200"/>
              <a:t>95%     225.096139</a:t>
            </a:r>
          </a:p>
          <a:p>
            <a:r>
              <a:rPr sz="1200"/>
              <a:t>99%     271.786925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14800" y="4114800"/>
            <a:ext cx="45720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Original Statistics:</a:t>
            </a:r>
          </a:p>
          <a:p/>
          <a:p>
            <a:r>
              <a:rPr sz="1200"/>
              <a:t>mean    126.079500</a:t>
            </a:r>
          </a:p>
          <a:p>
            <a:r>
              <a:rPr sz="1200"/>
              <a:t>std      69.663061</a:t>
            </a:r>
          </a:p>
          <a:p>
            <a:r>
              <a:rPr sz="1200"/>
              <a:t>min      80.520000</a:t>
            </a:r>
          </a:p>
          <a:p>
            <a:r>
              <a:rPr sz="1200"/>
              <a:t>25%      92.780000</a:t>
            </a:r>
          </a:p>
          <a:p>
            <a:r>
              <a:rPr sz="1200"/>
              <a:t>50%      96.960000</a:t>
            </a:r>
          </a:p>
          <a:p>
            <a:r>
              <a:rPr sz="1200"/>
              <a:t>75%     105.790000</a:t>
            </a:r>
          </a:p>
          <a:p>
            <a:r>
              <a:rPr sz="1200"/>
              <a:t>80%     133.026000</a:t>
            </a:r>
          </a:p>
          <a:p>
            <a:r>
              <a:rPr sz="1200"/>
              <a:t>85%     190.253000</a:t>
            </a:r>
          </a:p>
          <a:p>
            <a:r>
              <a:rPr sz="1200"/>
              <a:t>90%     200.522000</a:t>
            </a:r>
          </a:p>
          <a:p>
            <a:r>
              <a:rPr sz="1200"/>
              <a:t>95%     266.466000</a:t>
            </a:r>
          </a:p>
          <a:p>
            <a:r>
              <a:rPr sz="1200"/>
              <a:t>99%     331.461200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